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Naar feedback van studenten is geluisterd. Op basis daarvan wijzigingen: meer individuele beoordeling meer vrijheid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Procesbecijfering verandert, individuele bijdrage krijgt meer gewicht.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Meer vrijheid zorgt voor meer verantwoordelijkheid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Belangrijkste wijzigingen modulewijzer kort door lopen.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op data uit Rotterdam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Projectmethodiek Scrum wordt nog steeds gebruikt: nu niet meer afvinken, maar random onderdelen worden gevraagd!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Uitleg over data analyse door Flitsmeister (Jorn de Vries voorstellen)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Ruimte voor vragen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Ruimte voor vragen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://www.abhd.nl/video/op-bezoek-bij-flitsmeister/" TargetMode="External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93121" y="12055150"/>
            <a:ext cx="3932183" cy="2293774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Shape 114"/>
          <p:cNvSpPr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713" y="0"/>
            <a:ext cx="117565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5386" y="5653330"/>
            <a:ext cx="975446" cy="969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6542" y="1051354"/>
            <a:ext cx="9278916" cy="4755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5386" y="5653330"/>
            <a:ext cx="975446" cy="969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13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7942"/>
          <a:stretch>
            <a:fillRect/>
          </a:stretch>
        </p:blipFill>
        <p:spPr>
          <a:xfrm>
            <a:off x="-313207" y="0"/>
            <a:ext cx="13622388" cy="7053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900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45096"/>
            <a:ext cx="12192000" cy="451290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INFPRJ00-3 Project 3</a:t>
            </a:r>
          </a:p>
        </p:txBody>
      </p:sp>
      <p:sp>
        <p:nvSpPr>
          <p:cNvPr id="119" name="Shape 1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Creating a data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6724" y="864974"/>
            <a:ext cx="6738553" cy="412231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>
            <p:ph type="ctrTitle"/>
          </p:nvPr>
        </p:nvSpPr>
        <p:spPr>
          <a:xfrm>
            <a:off x="1029731" y="59681"/>
            <a:ext cx="9144001" cy="23876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10596" y="5570375"/>
            <a:ext cx="976606" cy="972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5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856"/>
          <a:stretch>
            <a:fillRect/>
          </a:stretch>
        </p:blipFill>
        <p:spPr>
          <a:xfrm>
            <a:off x="0" y="140043"/>
            <a:ext cx="12200873" cy="659027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482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6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513"/>
          <a:stretch>
            <a:fillRect/>
          </a:stretch>
        </p:blipFill>
        <p:spPr>
          <a:xfrm>
            <a:off x="0" y="528328"/>
            <a:ext cx="12192000" cy="564863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0017" y="587827"/>
            <a:ext cx="8201609" cy="5837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54718" y="5612881"/>
            <a:ext cx="975446" cy="969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869" y="485191"/>
            <a:ext cx="11430001" cy="598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5386" y="5653330"/>
            <a:ext cx="975446" cy="969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10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9203"/>
          <a:stretch>
            <a:fillRect/>
          </a:stretch>
        </p:blipFill>
        <p:spPr>
          <a:xfrm>
            <a:off x="0" y="0"/>
            <a:ext cx="10945387" cy="5618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9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5386" y="5653330"/>
            <a:ext cx="975446" cy="969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11.png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30801" y="1252538"/>
            <a:ext cx="7730398" cy="4352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